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320" r:id="rId2"/>
    <p:sldId id="285" r:id="rId3"/>
    <p:sldId id="310" r:id="rId4"/>
    <p:sldId id="325" r:id="rId5"/>
    <p:sldId id="326" r:id="rId6"/>
    <p:sldId id="349" r:id="rId7"/>
    <p:sldId id="350" r:id="rId8"/>
    <p:sldId id="378" r:id="rId9"/>
    <p:sldId id="379" r:id="rId10"/>
    <p:sldId id="380" r:id="rId11"/>
    <p:sldId id="381" r:id="rId12"/>
    <p:sldId id="351" r:id="rId13"/>
    <p:sldId id="354" r:id="rId14"/>
    <p:sldId id="352" r:id="rId15"/>
    <p:sldId id="355" r:id="rId16"/>
    <p:sldId id="353" r:id="rId17"/>
    <p:sldId id="356" r:id="rId18"/>
    <p:sldId id="360" r:id="rId19"/>
    <p:sldId id="361" r:id="rId20"/>
    <p:sldId id="362" r:id="rId21"/>
    <p:sldId id="363" r:id="rId22"/>
    <p:sldId id="359" r:id="rId23"/>
    <p:sldId id="364" r:id="rId24"/>
    <p:sldId id="365" r:id="rId25"/>
    <p:sldId id="366" r:id="rId26"/>
    <p:sldId id="367" r:id="rId27"/>
    <p:sldId id="368" r:id="rId28"/>
    <p:sldId id="370" r:id="rId29"/>
    <p:sldId id="369" r:id="rId30"/>
    <p:sldId id="371" r:id="rId31"/>
    <p:sldId id="372" r:id="rId32"/>
    <p:sldId id="373" r:id="rId33"/>
    <p:sldId id="374" r:id="rId34"/>
    <p:sldId id="375" r:id="rId35"/>
    <p:sldId id="357" r:id="rId36"/>
    <p:sldId id="376" r:id="rId37"/>
    <p:sldId id="377" r:id="rId38"/>
    <p:sldId id="382" r:id="rId39"/>
    <p:sldId id="383" r:id="rId40"/>
    <p:sldId id="384" r:id="rId41"/>
    <p:sldId id="385" r:id="rId42"/>
    <p:sldId id="348" r:id="rId43"/>
    <p:sldId id="315" r:id="rId4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2938"/>
    <a:srgbClr val="F3B001"/>
    <a:srgbClr val="F5F6F6"/>
    <a:srgbClr val="E5E8E8"/>
    <a:srgbClr val="53535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rgbClr val="323332"/>
        </a:fontRef>
        <a:srgbClr val="323332"/>
      </a:tcTxStyle>
      <a:tcStyle>
        <a:tcBdr>
          <a:left>
            <a:ln w="6350" cap="flat">
              <a:solidFill>
                <a:schemeClr val="accent1"/>
              </a:solidFill>
              <a:prstDash val="solid"/>
              <a:miter lim="800000"/>
            </a:ln>
          </a:left>
          <a:right>
            <a:ln w="6350" cap="flat">
              <a:solidFill>
                <a:schemeClr val="accent1"/>
              </a:solidFill>
              <a:prstDash val="solid"/>
              <a:miter lim="8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chemeClr val="accent1"/>
              </a:solidFill>
              <a:prstDash val="solid"/>
              <a:miter lim="800000"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DCBCC"/>
          </a:solidFill>
        </a:fill>
      </a:tcStyle>
    </a:wholeTbl>
    <a:band2H>
      <a:tcTxStyle/>
      <a:tcStyle>
        <a:tcBdr/>
        <a:fill>
          <a:solidFill>
            <a:srgbClr val="FE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5F6F6"/>
          </a:solidFill>
        </a:fill>
      </a:tcStyle>
    </a:wholeTbl>
    <a:band2H>
      <a:tcTxStyle/>
      <a:tcStyle>
        <a:tcBdr/>
        <a:fill>
          <a:solidFill>
            <a:srgbClr val="FAFAFB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7"/>
    <p:restoredTop sz="89118" autoAdjust="0"/>
  </p:normalViewPr>
  <p:slideViewPr>
    <p:cSldViewPr snapToGrid="0" snapToObjects="1">
      <p:cViewPr varScale="1">
        <p:scale>
          <a:sx n="33" d="100"/>
          <a:sy n="33" d="100"/>
        </p:scale>
        <p:origin x="1816" y="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7" d="100"/>
          <a:sy n="107" d="100"/>
        </p:scale>
        <p:origin x="440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43E00CE-DBED-0D48-BE4E-8A8B3CC39A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ECC5DA-EE7F-4343-A8E1-5CFC6272BD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37D1E-0706-4846-9664-4BE3F1B729A8}" type="datetimeFigureOut">
              <a:rPr lang="ru-RU" smtClean="0"/>
              <a:t>25.11.2020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1C4C4F-319D-F144-8B1C-53BBE0DE62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18091D-A271-A348-88A4-DDE3956BB9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97C5A-6253-494A-878E-A615BC04B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288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8982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2342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F40155-B6C4-40D1-AEBB-088531A99A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26" y="2497249"/>
            <a:ext cx="2565332" cy="301298"/>
          </a:xfrm>
          <a:prstGeom prst="rect">
            <a:avLst/>
          </a:prstGeom>
        </p:spPr>
      </p:pic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29" y="1568834"/>
            <a:ext cx="5589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54979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2 Стандартный с подзаголовком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7B79F5-784A-474E-B90B-0B7B0E8221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62" b="19954"/>
          <a:stretch/>
        </p:blipFill>
        <p:spPr>
          <a:xfrm>
            <a:off x="0" y="0"/>
            <a:ext cx="6737684" cy="6858000"/>
          </a:xfrm>
          <a:prstGeom prst="rect">
            <a:avLst/>
          </a:prstGeom>
        </p:spPr>
      </p:pic>
      <p:sp>
        <p:nvSpPr>
          <p:cNvPr id="20" name="Текст 19">
            <a:extLst>
              <a:ext uri="{FF2B5EF4-FFF2-40B4-BE49-F238E27FC236}">
                <a16:creationId xmlns:a16="http://schemas.microsoft.com/office/drawing/2014/main" id="{80D60D4D-D411-C448-8B2F-73273B7412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5999" y="4589895"/>
            <a:ext cx="4866511" cy="12356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0000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Краткие пояснения к разделу</a:t>
            </a: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2976620"/>
            <a:ext cx="4866511" cy="136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40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Разделительный</a:t>
            </a:r>
          </a:p>
          <a:p>
            <a:pPr lvl="0"/>
            <a:r>
              <a:rPr lang="ru-RU" dirty="0"/>
              <a:t>слайд</a:t>
            </a:r>
          </a:p>
        </p:txBody>
      </p:sp>
      <p:pic>
        <p:nvPicPr>
          <p:cNvPr id="4" name="Рисунок 720" descr="Рисунок 720">
            <a:extLst>
              <a:ext uri="{FF2B5EF4-FFF2-40B4-BE49-F238E27FC236}">
                <a16:creationId xmlns:a16="http://schemas.microsoft.com/office/drawing/2014/main" id="{DD22F084-2EEF-4FE2-A99C-3D8CBDB2B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67073" t="10701" r="26244" b="34188"/>
          <a:stretch/>
        </p:blipFill>
        <p:spPr>
          <a:xfrm rot="16200000">
            <a:off x="8770924" y="-2674922"/>
            <a:ext cx="746154" cy="6096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41571536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E6151DC-3F70-4AA7-9835-116CEA767BEA}"/>
              </a:ext>
            </a:extLst>
          </p:cNvPr>
          <p:cNvSpPr/>
          <p:nvPr userDrawn="1"/>
        </p:nvSpPr>
        <p:spPr>
          <a:xfrm>
            <a:off x="0" y="0"/>
            <a:ext cx="5403273" cy="6876000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D4DC6CE0-E875-4FB2-BF28-C71D6869FC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10338" y="996950"/>
            <a:ext cx="4699000" cy="48641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indent="-342900">
              <a:buClr>
                <a:srgbClr val="FB2938"/>
              </a:buClr>
              <a:buFont typeface="+mj-lt"/>
              <a:buAutoNum type="arabicPeriod"/>
              <a:defRPr lang="ru-RU" sz="1800" smtClean="0">
                <a:solidFill>
                  <a:schemeClr val="tx1"/>
                </a:solidFill>
                <a:latin typeface="Proxima Nova Regular" panose="02000506030000020004" pitchFamily="2" charset="0"/>
              </a:defRPr>
            </a:lvl1pPr>
            <a:lvl2pPr>
              <a:defRPr lang="ru-RU" smtClean="0"/>
            </a:lvl2pPr>
            <a:lvl3pPr>
              <a:defRPr lang="ru-RU" smtClean="0"/>
            </a:lvl3pPr>
            <a:lvl4pPr>
              <a:defRPr lang="ru-RU" smtClean="0"/>
            </a:lvl4pPr>
            <a:lvl5pPr>
              <a:defRPr lang="ru-RU"/>
            </a:lvl5pPr>
          </a:lstStyle>
          <a:p>
            <a:pPr marL="228600" lvl="0" indent="-228600" eaLnBrk="1" fontAlgn="auto" hangingPunct="1"/>
            <a:r>
              <a:rPr lang="ru-RU"/>
              <a:t>Образец текста
Второй уровень
Третий уровень
Четвертый уровень
Пятый уровень</a:t>
            </a:r>
            <a:endParaRPr lang="ru-RU" dirty="0"/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982569" y="2687597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41" name="Текст 23">
            <a:extLst>
              <a:ext uri="{FF2B5EF4-FFF2-40B4-BE49-F238E27FC236}">
                <a16:creationId xmlns:a16="http://schemas.microsoft.com/office/drawing/2014/main" id="{A5AA8706-C47E-4FC7-A1C9-5E069F7538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3151476"/>
            <a:ext cx="3458465" cy="14413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Содержание занятия</a:t>
            </a:r>
          </a:p>
        </p:txBody>
      </p:sp>
      <p:pic>
        <p:nvPicPr>
          <p:cNvPr id="8" name="Рисунок 720" descr="Рисунок 720">
            <a:extLst>
              <a:ext uri="{FF2B5EF4-FFF2-40B4-BE49-F238E27FC236}">
                <a16:creationId xmlns:a16="http://schemas.microsoft.com/office/drawing/2014/main" id="{4D3D0B4B-BA59-45CE-9564-CD7C87C62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7" t="15578" r="34192" b="73299"/>
          <a:stretch/>
        </p:blipFill>
        <p:spPr>
          <a:xfrm rot="5400000">
            <a:off x="4530437" y="5989425"/>
            <a:ext cx="872836" cy="87283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1763026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03D0628-0511-4DF1-82DD-6973397436D1}"/>
              </a:ext>
            </a:extLst>
          </p:cNvPr>
          <p:cNvSpPr/>
          <p:nvPr userDrawn="1"/>
        </p:nvSpPr>
        <p:spPr>
          <a:xfrm>
            <a:off x="5435600" y="1673"/>
            <a:ext cx="6756400" cy="3442614"/>
          </a:xfrm>
          <a:prstGeom prst="rect">
            <a:avLst/>
          </a:prstGeom>
          <a:solidFill>
            <a:srgbClr val="E5E8E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FC63F98-288D-4BC0-935B-8E4DC2E638E6}"/>
              </a:ext>
            </a:extLst>
          </p:cNvPr>
          <p:cNvSpPr/>
          <p:nvPr userDrawn="1"/>
        </p:nvSpPr>
        <p:spPr>
          <a:xfrm>
            <a:off x="5435600" y="3413712"/>
            <a:ext cx="6756400" cy="3442614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70" y="2941866"/>
            <a:ext cx="3709352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Заголовок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2477987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-181526" y="1866635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Текст 15">
            <a:extLst>
              <a:ext uri="{FF2B5EF4-FFF2-40B4-BE49-F238E27FC236}">
                <a16:creationId xmlns:a16="http://schemas.microsoft.com/office/drawing/2014/main" id="{08DCE283-DAD8-4014-80DE-903C48F141D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1264" y="462980"/>
            <a:ext cx="4797338" cy="2520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sp>
        <p:nvSpPr>
          <p:cNvPr id="12" name="Текст 15">
            <a:extLst>
              <a:ext uri="{FF2B5EF4-FFF2-40B4-BE49-F238E27FC236}">
                <a16:creationId xmlns:a16="http://schemas.microsoft.com/office/drawing/2014/main" id="{8E9C6543-A16E-43D3-B08B-46849D7A41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71264" y="3875019"/>
            <a:ext cx="4797338" cy="2520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sp>
        <p:nvSpPr>
          <p:cNvPr id="13" name="Номер слайда 4">
            <a:extLst>
              <a:ext uri="{FF2B5EF4-FFF2-40B4-BE49-F238E27FC236}">
                <a16:creationId xmlns:a16="http://schemas.microsoft.com/office/drawing/2014/main" id="{DB1F7A94-1EDD-4477-846E-D827AB34AD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595593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A923704-2941-48AB-9DC1-4F5C173DDE95}"/>
              </a:ext>
            </a:extLst>
          </p:cNvPr>
          <p:cNvSpPr/>
          <p:nvPr userDrawn="1"/>
        </p:nvSpPr>
        <p:spPr>
          <a:xfrm>
            <a:off x="6638636" y="2062789"/>
            <a:ext cx="5553364" cy="3780000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Варианты графиков и диаграмм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324740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11570206" y="3913912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Номер слайда 4">
            <a:extLst>
              <a:ext uri="{FF2B5EF4-FFF2-40B4-BE49-F238E27FC236}">
                <a16:creationId xmlns:a16="http://schemas.microsoft.com/office/drawing/2014/main" id="{28AEB9E8-F088-4AE4-8D60-ACBCF903F5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9492655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2568" y="1978550"/>
            <a:ext cx="9726296" cy="374478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Заголовок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324740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-181461" y="1612532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Номер слайда 4">
            <a:extLst>
              <a:ext uri="{FF2B5EF4-FFF2-40B4-BE49-F238E27FC236}">
                <a16:creationId xmlns:a16="http://schemas.microsoft.com/office/drawing/2014/main" id="{5C736935-0226-485B-B311-CAC666FAA2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6649783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788619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Заголовок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82569" y="324740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>
            <a:off x="-181461" y="1612532"/>
            <a:ext cx="621794" cy="294408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Номер слайда 4">
            <a:extLst>
              <a:ext uri="{FF2B5EF4-FFF2-40B4-BE49-F238E27FC236}">
                <a16:creationId xmlns:a16="http://schemas.microsoft.com/office/drawing/2014/main" id="{5C736935-0226-485B-B311-CAC666FAA2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8215061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Слайд №2.2 Разворот слева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4677" y="3062982"/>
            <a:ext cx="4274127" cy="108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3200" dirty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marL="0" lvl="0" indent="0">
              <a:buNone/>
            </a:pPr>
            <a:r>
              <a:rPr lang="ru-RU" dirty="0"/>
              <a:t>Напоминание оставить отзыв</a:t>
            </a: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BEF16ADD-A723-4B52-8628-EF37823D2DE3}"/>
              </a:ext>
            </a:extLst>
          </p:cNvPr>
          <p:cNvSpPr/>
          <p:nvPr userDrawn="1"/>
        </p:nvSpPr>
        <p:spPr>
          <a:xfrm>
            <a:off x="994677" y="2599104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pic>
        <p:nvPicPr>
          <p:cNvPr id="2" name="Рисунок 720" descr="Рисунок 720">
            <a:extLst>
              <a:ext uri="{FF2B5EF4-FFF2-40B4-BE49-F238E27FC236}">
                <a16:creationId xmlns:a16="http://schemas.microsoft.com/office/drawing/2014/main" id="{D3244B1C-62A6-48C7-8573-0C4D91B4DB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45143" t="5844" r="38530" b="77678"/>
          <a:stretch/>
        </p:blipFill>
        <p:spPr>
          <a:xfrm rot="5400000">
            <a:off x="10672896" y="5338896"/>
            <a:ext cx="1519104" cy="151910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Номер слайда 4">
            <a:extLst>
              <a:ext uri="{FF2B5EF4-FFF2-40B4-BE49-F238E27FC236}">
                <a16:creationId xmlns:a16="http://schemas.microsoft.com/office/drawing/2014/main" id="{FFF960CE-A683-4F54-B47E-C4F50513A4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  <p:pic>
        <p:nvPicPr>
          <p:cNvPr id="12" name="Picture 5">
            <a:extLst>
              <a:ext uri="{FF2B5EF4-FFF2-40B4-BE49-F238E27FC236}">
                <a16:creationId xmlns:a16="http://schemas.microsoft.com/office/drawing/2014/main" id="{76F31341-EFED-6A4D-84F6-C58947C1E00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8" y="1126409"/>
            <a:ext cx="6837007" cy="593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6614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89DCEF-8B53-42A6-A37D-FD1F5129BF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050" y="1034349"/>
            <a:ext cx="7703507" cy="6858000"/>
          </a:xfrm>
          <a:prstGeom prst="rect">
            <a:avLst/>
          </a:prstGeom>
        </p:spPr>
      </p:pic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-280867" y="3102803"/>
            <a:ext cx="921952" cy="436528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27EBBF6-51FE-48CC-AB6E-A8BA5771B73A}"/>
              </a:ext>
            </a:extLst>
          </p:cNvPr>
          <p:cNvSpPr txBox="1"/>
          <p:nvPr userDrawn="1"/>
        </p:nvSpPr>
        <p:spPr>
          <a:xfrm>
            <a:off x="817872" y="2922101"/>
            <a:ext cx="4473661" cy="757680"/>
          </a:xfrm>
          <a:prstGeom prst="rect">
            <a:avLst/>
          </a:prstGeom>
        </p:spPr>
        <p:txBody>
          <a:bodyPr/>
          <a:lstStyle>
            <a:lvl1pPr lvl="0">
              <a:spcBef>
                <a:spcPts val="1000"/>
              </a:spcBef>
              <a:buSzPct val="100000"/>
              <a:buFont typeface="Arial"/>
              <a:defRPr sz="4400">
                <a:solidFill>
                  <a:srgbClr val="000000"/>
                </a:solidFill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lvl="0"/>
            <a:r>
              <a:rPr lang="ru-RU" sz="5400" noProof="0" dirty="0">
                <a:sym typeface="Proxima Nova Regular"/>
              </a:rPr>
              <a:t>СПАСИБО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728C00-5764-41F2-924F-9CCEA21390DE}"/>
              </a:ext>
            </a:extLst>
          </p:cNvPr>
          <p:cNvSpPr txBox="1"/>
          <p:nvPr userDrawn="1"/>
        </p:nvSpPr>
        <p:spPr>
          <a:xfrm>
            <a:off x="830483" y="3685902"/>
            <a:ext cx="5984655" cy="1769274"/>
          </a:xfrm>
          <a:prstGeom prst="rect">
            <a:avLst/>
          </a:prstGeom>
        </p:spPr>
        <p:txBody>
          <a:bodyPr/>
          <a:lstStyle>
            <a:lvl1pPr lvl="0">
              <a:spcBef>
                <a:spcPts val="1000"/>
              </a:spcBef>
              <a:buSzPct val="100000"/>
              <a:buFont typeface="Arial"/>
              <a:defRPr sz="4400">
                <a:solidFill>
                  <a:srgbClr val="000000"/>
                </a:solidFill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  <a:lvl2pPr marL="723900" indent="-2667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2pPr>
            <a:lvl3pPr marL="1234439" indent="-320039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3pPr>
            <a:lvl4pPr marL="1727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4pPr>
            <a:lvl5pPr marL="21844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5pPr>
            <a:lvl6pPr marL="26416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6pPr>
            <a:lvl7pPr marL="30988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7pPr>
            <a:lvl8pPr marL="35560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8pPr>
            <a:lvl9pPr marL="4013200" indent="-35560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Proxima Nova Regular"/>
                <a:ea typeface="Proxima Nova Regular"/>
                <a:cs typeface="Proxima Nova Regular"/>
                <a:sym typeface="Proxima Nova Regular"/>
              </a:defRPr>
            </a:lvl9pPr>
          </a:lstStyle>
          <a:p>
            <a:pPr lvl="0"/>
            <a:r>
              <a:rPr lang="ru-RU" sz="5400" noProof="0" dirty="0">
                <a:sym typeface="Proxima Nova Regular"/>
              </a:rPr>
              <a:t>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545664455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0EC6C39-4AD2-4678-8EC9-EDA4E67901B4}"/>
              </a:ext>
            </a:extLst>
          </p:cNvPr>
          <p:cNvSpPr/>
          <p:nvPr userDrawn="1"/>
        </p:nvSpPr>
        <p:spPr>
          <a:xfrm>
            <a:off x="6428933" y="0"/>
            <a:ext cx="5763067" cy="6856326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982569" y="2687597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41" name="Текст 23">
            <a:extLst>
              <a:ext uri="{FF2B5EF4-FFF2-40B4-BE49-F238E27FC236}">
                <a16:creationId xmlns:a16="http://schemas.microsoft.com/office/drawing/2014/main" id="{A5AA8706-C47E-4FC7-A1C9-5E069F7538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2569" y="3151476"/>
            <a:ext cx="4150540" cy="14413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 домашнего задания</a:t>
            </a:r>
          </a:p>
        </p:txBody>
      </p:sp>
      <p:pic>
        <p:nvPicPr>
          <p:cNvPr id="8" name="Рисунок 720" descr="Рисунок 720">
            <a:extLst>
              <a:ext uri="{FF2B5EF4-FFF2-40B4-BE49-F238E27FC236}">
                <a16:creationId xmlns:a16="http://schemas.microsoft.com/office/drawing/2014/main" id="{4D3D0B4B-BA59-45CE-9564-CD7C87C62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7" t="15578" r="34192" b="73299"/>
          <a:stretch/>
        </p:blipFill>
        <p:spPr>
          <a:xfrm rot="5400000">
            <a:off x="0" y="0"/>
            <a:ext cx="872836" cy="872836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Текст 23">
            <a:extLst>
              <a:ext uri="{FF2B5EF4-FFF2-40B4-BE49-F238E27FC236}">
                <a16:creationId xmlns:a16="http://schemas.microsoft.com/office/drawing/2014/main" id="{A4BE8CC6-E33C-45D3-88A6-1E0F4340C3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52579" y="1967597"/>
            <a:ext cx="1721566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Баллов </a:t>
            </a:r>
            <a:br>
              <a:rPr lang="ru-RU" dirty="0"/>
            </a:br>
            <a:r>
              <a:rPr lang="ru-RU" dirty="0"/>
              <a:t>за задание</a:t>
            </a:r>
          </a:p>
        </p:txBody>
      </p:sp>
      <p:sp>
        <p:nvSpPr>
          <p:cNvPr id="13" name="Текст 23">
            <a:extLst>
              <a:ext uri="{FF2B5EF4-FFF2-40B4-BE49-F238E27FC236}">
                <a16:creationId xmlns:a16="http://schemas.microsoft.com/office/drawing/2014/main" id="{385197B8-6CEB-4E87-B106-D0533389C98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86072" y="2944594"/>
            <a:ext cx="4439940" cy="5428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Полезная литература в помощь</a:t>
            </a:r>
          </a:p>
        </p:txBody>
      </p:sp>
      <p:sp>
        <p:nvSpPr>
          <p:cNvPr id="16" name="Текст 23">
            <a:extLst>
              <a:ext uri="{FF2B5EF4-FFF2-40B4-BE49-F238E27FC236}">
                <a16:creationId xmlns:a16="http://schemas.microsoft.com/office/drawing/2014/main" id="{2800D370-A678-4FC0-9DE7-B954873676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59449" y="1967597"/>
            <a:ext cx="2466563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Срок сдачи</a:t>
            </a:r>
          </a:p>
        </p:txBody>
      </p:sp>
      <p:sp>
        <p:nvSpPr>
          <p:cNvPr id="18" name="Текст 23">
            <a:extLst>
              <a:ext uri="{FF2B5EF4-FFF2-40B4-BE49-F238E27FC236}">
                <a16:creationId xmlns:a16="http://schemas.microsoft.com/office/drawing/2014/main" id="{0FF922A6-D9A8-4194-BC3C-1402B94888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52578" y="3704253"/>
            <a:ext cx="4602519" cy="190015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Font typeface="Wingdings" panose="05000000000000000000" pitchFamily="2" charset="2"/>
              <a:buChar char="§"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Список литературы</a:t>
            </a:r>
          </a:p>
        </p:txBody>
      </p:sp>
      <p:sp>
        <p:nvSpPr>
          <p:cNvPr id="2" name="Прямоугольник: усеченные верхние углы 1">
            <a:extLst>
              <a:ext uri="{FF2B5EF4-FFF2-40B4-BE49-F238E27FC236}">
                <a16:creationId xmlns:a16="http://schemas.microsoft.com/office/drawing/2014/main" id="{43AF9668-17AB-4A44-A5E8-B8C6E2F2717B}"/>
              </a:ext>
            </a:extLst>
          </p:cNvPr>
          <p:cNvSpPr/>
          <p:nvPr userDrawn="1"/>
        </p:nvSpPr>
        <p:spPr>
          <a:xfrm>
            <a:off x="982568" y="4884407"/>
            <a:ext cx="4150539" cy="468000"/>
          </a:xfrm>
          <a:prstGeom prst="snip2SameRect">
            <a:avLst>
              <a:gd name="adj1" fmla="val 18846"/>
              <a:gd name="adj2" fmla="val 19946"/>
            </a:avLst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9" name="Текст 23">
            <a:extLst>
              <a:ext uri="{FF2B5EF4-FFF2-40B4-BE49-F238E27FC236}">
                <a16:creationId xmlns:a16="http://schemas.microsoft.com/office/drawing/2014/main" id="{B2A9191D-56DB-4D07-B441-D9C64DD76B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2569" y="4902407"/>
            <a:ext cx="4150540" cy="432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Proxima Nova Regular" panose="02000506030000020004" pitchFamily="2" charset="0"/>
              </a:defRPr>
            </a:lvl1pPr>
          </a:lstStyle>
          <a:p>
            <a:pPr lvl="0"/>
            <a:r>
              <a:rPr lang="ru-RU" dirty="0"/>
              <a:t>Номер домашнего задания</a:t>
            </a:r>
          </a:p>
        </p:txBody>
      </p:sp>
      <p:sp>
        <p:nvSpPr>
          <p:cNvPr id="19" name="Номер слайда 4">
            <a:extLst>
              <a:ext uri="{FF2B5EF4-FFF2-40B4-BE49-F238E27FC236}">
                <a16:creationId xmlns:a16="http://schemas.microsoft.com/office/drawing/2014/main" id="{4F83286C-8A82-4E4C-9840-2248E37B3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  <p:sp>
        <p:nvSpPr>
          <p:cNvPr id="22" name="Текст 23">
            <a:extLst>
              <a:ext uri="{FF2B5EF4-FFF2-40B4-BE49-F238E27FC236}">
                <a16:creationId xmlns:a16="http://schemas.microsoft.com/office/drawing/2014/main" id="{D14A73B8-FC08-F349-9BAC-7D8A4FDA9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52578" y="1229698"/>
            <a:ext cx="1721566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kumimoji="0" lang="ru-RU" sz="4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</a:lstStyle>
          <a:p>
            <a:pPr lvl="0"/>
            <a:r>
              <a:rPr lang="en-US" dirty="0"/>
              <a:t>65</a:t>
            </a:r>
            <a:endParaRPr lang="ru-RU" dirty="0"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21B5CB26-F0DA-CE4F-BBAF-5923E861BBC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59449" y="1216567"/>
            <a:ext cx="2615636" cy="7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kumimoji="0" lang="ru-RU" sz="4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roxima Nova Bold" panose="02000506030000020004" pitchFamily="2" charset="0"/>
                <a:ea typeface="Proxima Nova Regular"/>
                <a:cs typeface="Proxima Nova Regular"/>
                <a:sym typeface="Proxima Nova Regular"/>
              </a:defRPr>
            </a:lvl1pPr>
          </a:lstStyle>
          <a:p>
            <a:pPr lvl="0"/>
            <a:r>
              <a:rPr lang="en-US" dirty="0"/>
              <a:t>09.11.20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1900542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093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29" y="1568834"/>
            <a:ext cx="5589271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AF044D-FB93-9043-99CF-21CFD919B6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26" y="2220533"/>
            <a:ext cx="2618175" cy="5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9162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776" userDrawn="1">
          <p15:clr>
            <a:srgbClr val="FBAE40"/>
          </p15:clr>
        </p15:guide>
        <p15:guide id="2" pos="103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6693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6693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sp>
        <p:nvSpPr>
          <p:cNvPr id="2" name="Полилиния: фигура 1">
            <a:extLst>
              <a:ext uri="{FF2B5EF4-FFF2-40B4-BE49-F238E27FC236}">
                <a16:creationId xmlns:a16="http://schemas.microsoft.com/office/drawing/2014/main" id="{70576457-43CB-488B-99B1-6B3CD683B0DE}"/>
              </a:ext>
            </a:extLst>
          </p:cNvPr>
          <p:cNvSpPr/>
          <p:nvPr userDrawn="1"/>
        </p:nvSpPr>
        <p:spPr>
          <a:xfrm>
            <a:off x="7452501" y="938437"/>
            <a:ext cx="5279923" cy="6165180"/>
          </a:xfrm>
          <a:custGeom>
            <a:avLst/>
            <a:gdLst>
              <a:gd name="connsiteX0" fmla="*/ 1327355 w 4925961"/>
              <a:gd name="connsiteY0" fmla="*/ 5722374 h 5751871"/>
              <a:gd name="connsiteX1" fmla="*/ 855406 w 4925961"/>
              <a:gd name="connsiteY1" fmla="*/ 4277032 h 5751871"/>
              <a:gd name="connsiteX2" fmla="*/ 0 w 4925961"/>
              <a:gd name="connsiteY2" fmla="*/ 4218039 h 5751871"/>
              <a:gd name="connsiteX3" fmla="*/ 530942 w 4925961"/>
              <a:gd name="connsiteY3" fmla="*/ 2094271 h 5751871"/>
              <a:gd name="connsiteX4" fmla="*/ 1032387 w 4925961"/>
              <a:gd name="connsiteY4" fmla="*/ 1681316 h 5751871"/>
              <a:gd name="connsiteX5" fmla="*/ 1504335 w 4925961"/>
              <a:gd name="connsiteY5" fmla="*/ 265471 h 5751871"/>
              <a:gd name="connsiteX6" fmla="*/ 2448232 w 4925961"/>
              <a:gd name="connsiteY6" fmla="*/ 0 h 5751871"/>
              <a:gd name="connsiteX7" fmla="*/ 2949677 w 4925961"/>
              <a:gd name="connsiteY7" fmla="*/ 560439 h 5751871"/>
              <a:gd name="connsiteX8" fmla="*/ 2890684 w 4925961"/>
              <a:gd name="connsiteY8" fmla="*/ 1740310 h 5751871"/>
              <a:gd name="connsiteX9" fmla="*/ 4925961 w 4925961"/>
              <a:gd name="connsiteY9" fmla="*/ 1710813 h 5751871"/>
              <a:gd name="connsiteX10" fmla="*/ 4483509 w 4925961"/>
              <a:gd name="connsiteY10" fmla="*/ 3598606 h 5751871"/>
              <a:gd name="connsiteX11" fmla="*/ 3628103 w 4925961"/>
              <a:gd name="connsiteY11" fmla="*/ 4070555 h 5751871"/>
              <a:gd name="connsiteX12" fmla="*/ 4041058 w 4925961"/>
              <a:gd name="connsiteY12" fmla="*/ 5751871 h 5751871"/>
              <a:gd name="connsiteX13" fmla="*/ 1327355 w 4925961"/>
              <a:gd name="connsiteY13" fmla="*/ 5722374 h 5751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25961" h="5751871">
                <a:moveTo>
                  <a:pt x="1327355" y="5722374"/>
                </a:moveTo>
                <a:lnTo>
                  <a:pt x="855406" y="4277032"/>
                </a:lnTo>
                <a:lnTo>
                  <a:pt x="0" y="4218039"/>
                </a:lnTo>
                <a:lnTo>
                  <a:pt x="530942" y="2094271"/>
                </a:lnTo>
                <a:lnTo>
                  <a:pt x="1032387" y="1681316"/>
                </a:lnTo>
                <a:lnTo>
                  <a:pt x="1504335" y="265471"/>
                </a:lnTo>
                <a:lnTo>
                  <a:pt x="2448232" y="0"/>
                </a:lnTo>
                <a:lnTo>
                  <a:pt x="2949677" y="560439"/>
                </a:lnTo>
                <a:lnTo>
                  <a:pt x="2890684" y="1740310"/>
                </a:lnTo>
                <a:lnTo>
                  <a:pt x="4925961" y="1710813"/>
                </a:lnTo>
                <a:lnTo>
                  <a:pt x="4483509" y="3598606"/>
                </a:lnTo>
                <a:lnTo>
                  <a:pt x="3628103" y="4070555"/>
                </a:lnTo>
                <a:lnTo>
                  <a:pt x="4041058" y="5751871"/>
                </a:lnTo>
                <a:lnTo>
                  <a:pt x="1327355" y="5722374"/>
                </a:lnTo>
                <a:close/>
              </a:path>
            </a:pathLst>
          </a:custGeom>
          <a:solidFill>
            <a:srgbClr val="FB293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CBFE67-2AA6-4FD5-81C1-6A94074D4D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5" r="22898" b="44234"/>
          <a:stretch/>
        </p:blipFill>
        <p:spPr>
          <a:xfrm>
            <a:off x="7698701" y="351845"/>
            <a:ext cx="4572390" cy="6506155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32A881F1-40D5-C442-850C-569D5AB65A2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11693"/>
            <a:ext cx="2618175" cy="5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454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pos="864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006" y="1980562"/>
            <a:ext cx="4951114" cy="607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30414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752" userDrawn="1">
          <p15:clr>
            <a:srgbClr val="FBAE40"/>
          </p15:clr>
        </p15:guide>
        <p15:guide id="2" pos="10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1826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51826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3D6F09-2B1E-4224-8270-47E8B0554E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29" y="1568834"/>
            <a:ext cx="5589271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5BEDAD-3EA6-884D-A952-1A1F8F646F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826" y="2532889"/>
            <a:ext cx="2255993" cy="28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221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1776" userDrawn="1">
          <p15:clr>
            <a:srgbClr val="FBAE40"/>
          </p15:clr>
        </p15:guide>
        <p15:guide id="2" orient="horz" pos="1560" userDrawn="1">
          <p15:clr>
            <a:srgbClr val="FBAE40"/>
          </p15:clr>
        </p15:guide>
        <p15:guide id="3" pos="2664" userDrawn="1">
          <p15:clr>
            <a:srgbClr val="FBAE40"/>
          </p15:clr>
        </p15:guide>
        <p15:guide id="4" pos="100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69372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9372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4" name="Рисунок 720" descr="Рисунок 720">
            <a:extLst>
              <a:ext uri="{FF2B5EF4-FFF2-40B4-BE49-F238E27FC236}">
                <a16:creationId xmlns:a16="http://schemas.microsoft.com/office/drawing/2014/main" id="{8971B80F-311A-47DB-A1B4-D0FC75E6CC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11270047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23ECD2-03E1-264E-9B11-F906BA301F8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58910">
            <a:off x="278202" y="2345788"/>
            <a:ext cx="5049832" cy="418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9718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69372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9372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pic>
        <p:nvPicPr>
          <p:cNvPr id="4" name="Рисунок 720" descr="Рисунок 720">
            <a:extLst>
              <a:ext uri="{FF2B5EF4-FFF2-40B4-BE49-F238E27FC236}">
                <a16:creationId xmlns:a16="http://schemas.microsoft.com/office/drawing/2014/main" id="{8971B80F-311A-47DB-A1B4-D0FC75E6CC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11270047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17AD5D0-5862-3346-9686-617F101DB49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00" y="539496"/>
            <a:ext cx="3134451" cy="149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0902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итульный лист">
    <p:bg>
      <p:bgPr>
        <a:solidFill>
          <a:srgbClr val="F5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8" t="2981" r="38529" b="65080"/>
          <a:stretch/>
        </p:blipFill>
        <p:spPr>
          <a:xfrm rot="10800000">
            <a:off x="0" y="2492718"/>
            <a:ext cx="921952" cy="4365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6693" y="5243565"/>
            <a:ext cx="5799600" cy="3320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0000"/>
                </a:solidFill>
                <a:latin typeface="Proxima Nova Regular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  <a:r>
              <a:rPr lang="en-US" dirty="0"/>
              <a:t> </a:t>
            </a:r>
            <a:r>
              <a:rPr lang="ru-RU" dirty="0"/>
              <a:t>преподавателя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6693" y="3366229"/>
            <a:ext cx="5800675" cy="163160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4400" baseline="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дисциплины</a:t>
            </a:r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C7B1E4DC-92AD-4D2C-962E-328C78789AAB}"/>
              </a:ext>
            </a:extLst>
          </p:cNvPr>
          <p:cNvGrpSpPr/>
          <p:nvPr userDrawn="1"/>
        </p:nvGrpSpPr>
        <p:grpSpPr>
          <a:xfrm rot="5400000">
            <a:off x="5183376" y="7380108"/>
            <a:ext cx="947871" cy="1802676"/>
            <a:chOff x="-20055" y="0"/>
            <a:chExt cx="947871" cy="1802676"/>
          </a:xfrm>
        </p:grpSpPr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B45F5138-E426-4029-AE88-C487B9283EC1}"/>
                </a:ext>
              </a:extLst>
            </p:cNvPr>
            <p:cNvGrpSpPr/>
            <p:nvPr userDrawn="1"/>
          </p:nvGrpSpPr>
          <p:grpSpPr>
            <a:xfrm>
              <a:off x="-20055" y="0"/>
              <a:ext cx="934913" cy="914400"/>
              <a:chOff x="12069729" y="-1340127"/>
              <a:chExt cx="934913" cy="914400"/>
            </a:xfrm>
          </p:grpSpPr>
          <p:cxnSp>
            <p:nvCxnSpPr>
              <p:cNvPr id="9" name="Прямая соединительная линия 8">
                <a:extLst>
                  <a:ext uri="{FF2B5EF4-FFF2-40B4-BE49-F238E27FC236}">
                    <a16:creationId xmlns:a16="http://schemas.microsoft.com/office/drawing/2014/main" id="{F5141E62-6D4C-4549-8348-6C5970B4B6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Прямая соединительная линия 15">
                <a:extLst>
                  <a:ext uri="{FF2B5EF4-FFF2-40B4-BE49-F238E27FC236}">
                    <a16:creationId xmlns:a16="http://schemas.microsoft.com/office/drawing/2014/main" id="{A4F3F624-376B-49E7-826A-4ACFFA77223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7" name="Прямая соединительная линия 16">
                <a:extLst>
                  <a:ext uri="{FF2B5EF4-FFF2-40B4-BE49-F238E27FC236}">
                    <a16:creationId xmlns:a16="http://schemas.microsoft.com/office/drawing/2014/main" id="{FA3205CF-D1AE-4133-A2B6-11D021F2F9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13F2390C-68FA-4600-97E1-03D9187FCF3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1" name="Прямая соединительная линия 20">
                <a:extLst>
                  <a:ext uri="{FF2B5EF4-FFF2-40B4-BE49-F238E27FC236}">
                    <a16:creationId xmlns:a16="http://schemas.microsoft.com/office/drawing/2014/main" id="{118E01D7-7625-44E2-9DF9-7281471470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4" name="Прямая соединительная линия 23">
                <a:extLst>
                  <a:ext uri="{FF2B5EF4-FFF2-40B4-BE49-F238E27FC236}">
                    <a16:creationId xmlns:a16="http://schemas.microsoft.com/office/drawing/2014/main" id="{4878A5DC-78C7-420C-9596-7551BA79A8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4B1320F7-2665-4D3B-8DD7-1349ED1D892B}"/>
                </a:ext>
              </a:extLst>
            </p:cNvPr>
            <p:cNvGrpSpPr/>
            <p:nvPr userDrawn="1"/>
          </p:nvGrpSpPr>
          <p:grpSpPr>
            <a:xfrm>
              <a:off x="-7097" y="888276"/>
              <a:ext cx="934913" cy="914400"/>
              <a:chOff x="12069729" y="-1340127"/>
              <a:chExt cx="934913" cy="914400"/>
            </a:xfrm>
          </p:grpSpPr>
          <p:cxnSp>
            <p:nvCxnSpPr>
              <p:cNvPr id="33" name="Прямая соединительная линия 32">
                <a:extLst>
                  <a:ext uri="{FF2B5EF4-FFF2-40B4-BE49-F238E27FC236}">
                    <a16:creationId xmlns:a16="http://schemas.microsoft.com/office/drawing/2014/main" id="{1101C299-1CB2-456D-BDFE-E9D941710F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169677" cy="169677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4" name="Прямая соединительная линия 33">
                <a:extLst>
                  <a:ext uri="{FF2B5EF4-FFF2-40B4-BE49-F238E27FC236}">
                    <a16:creationId xmlns:a16="http://schemas.microsoft.com/office/drawing/2014/main" id="{F7EA80A1-9040-48F7-907D-49CF2DDA75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69729" y="-1340127"/>
                <a:ext cx="47015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5" name="Прямая соединительная линия 34">
                <a:extLst>
                  <a:ext uri="{FF2B5EF4-FFF2-40B4-BE49-F238E27FC236}">
                    <a16:creationId xmlns:a16="http://schemas.microsoft.com/office/drawing/2014/main" id="{9BBBEA44-4C1E-47BB-AC9E-3F07BDF3705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082687" y="-1340127"/>
                <a:ext cx="757681" cy="757681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6" name="Прямая соединительная линия 35">
                <a:extLst>
                  <a:ext uri="{FF2B5EF4-FFF2-40B4-BE49-F238E27FC236}">
                    <a16:creationId xmlns:a16="http://schemas.microsoft.com/office/drawing/2014/main" id="{08200B54-9FF0-4A59-BA84-E4E46978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226449" y="-1183407"/>
                <a:ext cx="757680" cy="75768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7" name="Прямая соединительная линия 36">
                <a:extLst>
                  <a:ext uri="{FF2B5EF4-FFF2-40B4-BE49-F238E27FC236}">
                    <a16:creationId xmlns:a16="http://schemas.microsoft.com/office/drawing/2014/main" id="{67AA21B9-0F32-4D08-9873-8D3F7B52F92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526931" y="-882927"/>
                <a:ext cx="457198" cy="457200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38" name="Прямая соединительная линия 37">
                <a:extLst>
                  <a:ext uri="{FF2B5EF4-FFF2-40B4-BE49-F238E27FC236}">
                    <a16:creationId xmlns:a16="http://schemas.microsoft.com/office/drawing/2014/main" id="{3F42790C-5542-4200-B80C-1AFDE27D5A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12827410" y="-602959"/>
                <a:ext cx="177232" cy="177232"/>
              </a:xfrm>
              <a:prstGeom prst="line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</p:grpSp>
      <p:sp>
        <p:nvSpPr>
          <p:cNvPr id="2" name="Полилиния: фигура 1">
            <a:extLst>
              <a:ext uri="{FF2B5EF4-FFF2-40B4-BE49-F238E27FC236}">
                <a16:creationId xmlns:a16="http://schemas.microsoft.com/office/drawing/2014/main" id="{70576457-43CB-488B-99B1-6B3CD683B0DE}"/>
              </a:ext>
            </a:extLst>
          </p:cNvPr>
          <p:cNvSpPr/>
          <p:nvPr userDrawn="1"/>
        </p:nvSpPr>
        <p:spPr>
          <a:xfrm>
            <a:off x="7452501" y="938437"/>
            <a:ext cx="5279923" cy="6165180"/>
          </a:xfrm>
          <a:custGeom>
            <a:avLst/>
            <a:gdLst>
              <a:gd name="connsiteX0" fmla="*/ 1327355 w 4925961"/>
              <a:gd name="connsiteY0" fmla="*/ 5722374 h 5751871"/>
              <a:gd name="connsiteX1" fmla="*/ 855406 w 4925961"/>
              <a:gd name="connsiteY1" fmla="*/ 4277032 h 5751871"/>
              <a:gd name="connsiteX2" fmla="*/ 0 w 4925961"/>
              <a:gd name="connsiteY2" fmla="*/ 4218039 h 5751871"/>
              <a:gd name="connsiteX3" fmla="*/ 530942 w 4925961"/>
              <a:gd name="connsiteY3" fmla="*/ 2094271 h 5751871"/>
              <a:gd name="connsiteX4" fmla="*/ 1032387 w 4925961"/>
              <a:gd name="connsiteY4" fmla="*/ 1681316 h 5751871"/>
              <a:gd name="connsiteX5" fmla="*/ 1504335 w 4925961"/>
              <a:gd name="connsiteY5" fmla="*/ 265471 h 5751871"/>
              <a:gd name="connsiteX6" fmla="*/ 2448232 w 4925961"/>
              <a:gd name="connsiteY6" fmla="*/ 0 h 5751871"/>
              <a:gd name="connsiteX7" fmla="*/ 2949677 w 4925961"/>
              <a:gd name="connsiteY7" fmla="*/ 560439 h 5751871"/>
              <a:gd name="connsiteX8" fmla="*/ 2890684 w 4925961"/>
              <a:gd name="connsiteY8" fmla="*/ 1740310 h 5751871"/>
              <a:gd name="connsiteX9" fmla="*/ 4925961 w 4925961"/>
              <a:gd name="connsiteY9" fmla="*/ 1710813 h 5751871"/>
              <a:gd name="connsiteX10" fmla="*/ 4483509 w 4925961"/>
              <a:gd name="connsiteY10" fmla="*/ 3598606 h 5751871"/>
              <a:gd name="connsiteX11" fmla="*/ 3628103 w 4925961"/>
              <a:gd name="connsiteY11" fmla="*/ 4070555 h 5751871"/>
              <a:gd name="connsiteX12" fmla="*/ 4041058 w 4925961"/>
              <a:gd name="connsiteY12" fmla="*/ 5751871 h 5751871"/>
              <a:gd name="connsiteX13" fmla="*/ 1327355 w 4925961"/>
              <a:gd name="connsiteY13" fmla="*/ 5722374 h 5751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25961" h="5751871">
                <a:moveTo>
                  <a:pt x="1327355" y="5722374"/>
                </a:moveTo>
                <a:lnTo>
                  <a:pt x="855406" y="4277032"/>
                </a:lnTo>
                <a:lnTo>
                  <a:pt x="0" y="4218039"/>
                </a:lnTo>
                <a:lnTo>
                  <a:pt x="530942" y="2094271"/>
                </a:lnTo>
                <a:lnTo>
                  <a:pt x="1032387" y="1681316"/>
                </a:lnTo>
                <a:lnTo>
                  <a:pt x="1504335" y="265471"/>
                </a:lnTo>
                <a:lnTo>
                  <a:pt x="2448232" y="0"/>
                </a:lnTo>
                <a:lnTo>
                  <a:pt x="2949677" y="560439"/>
                </a:lnTo>
                <a:lnTo>
                  <a:pt x="2890684" y="1740310"/>
                </a:lnTo>
                <a:lnTo>
                  <a:pt x="4925961" y="1710813"/>
                </a:lnTo>
                <a:lnTo>
                  <a:pt x="4483509" y="3598606"/>
                </a:lnTo>
                <a:lnTo>
                  <a:pt x="3628103" y="4070555"/>
                </a:lnTo>
                <a:lnTo>
                  <a:pt x="4041058" y="5751871"/>
                </a:lnTo>
                <a:lnTo>
                  <a:pt x="1327355" y="5722374"/>
                </a:lnTo>
                <a:close/>
              </a:path>
            </a:pathLst>
          </a:custGeom>
          <a:solidFill>
            <a:srgbClr val="FB293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CBFE67-2AA6-4FD5-81C1-6A94074D4D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5" r="22898" b="44234"/>
          <a:stretch/>
        </p:blipFill>
        <p:spPr>
          <a:xfrm>
            <a:off x="7698701" y="351845"/>
            <a:ext cx="4572390" cy="6506155"/>
          </a:xfrm>
          <a:prstGeom prst="rect">
            <a:avLst/>
          </a:prstGeom>
        </p:spPr>
      </p:pic>
      <p:pic>
        <p:nvPicPr>
          <p:cNvPr id="23" name="Рисунок 24">
            <a:extLst>
              <a:ext uri="{FF2B5EF4-FFF2-40B4-BE49-F238E27FC236}">
                <a16:creationId xmlns:a16="http://schemas.microsoft.com/office/drawing/2014/main" id="{E48E1D6D-7673-FF46-B1F7-456011041A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11693"/>
            <a:ext cx="2618175" cy="5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364703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B0B67E7-2B3B-4D6F-BDBD-AF135E7447C1}"/>
              </a:ext>
            </a:extLst>
          </p:cNvPr>
          <p:cNvSpPr/>
          <p:nvPr userDrawn="1"/>
        </p:nvSpPr>
        <p:spPr>
          <a:xfrm>
            <a:off x="0" y="-108488"/>
            <a:ext cx="3626603" cy="6966488"/>
          </a:xfrm>
          <a:prstGeom prst="rect">
            <a:avLst/>
          </a:prstGeom>
          <a:solidFill>
            <a:srgbClr val="F5F6F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40" name="Рисунок 720" descr="Рисунок 720">
            <a:extLst>
              <a:ext uri="{FF2B5EF4-FFF2-40B4-BE49-F238E27FC236}">
                <a16:creationId xmlns:a16="http://schemas.microsoft.com/office/drawing/2014/main" id="{A2E690C8-3236-4C2E-89B2-156E4900A8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4787" t="15578" r="34192" b="73299"/>
          <a:stretch/>
        </p:blipFill>
        <p:spPr>
          <a:xfrm rot="5400000">
            <a:off x="0" y="0"/>
            <a:ext cx="677333" cy="677333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7CFF82D-730E-4C89-96D0-831E474680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3"/>
          <a:stretch/>
        </p:blipFill>
        <p:spPr>
          <a:xfrm>
            <a:off x="650271" y="1499219"/>
            <a:ext cx="5928851" cy="2833262"/>
          </a:xfrm>
          <a:prstGeom prst="rect">
            <a:avLst/>
          </a:prstGeom>
        </p:spPr>
      </p:pic>
      <p:pic>
        <p:nvPicPr>
          <p:cNvPr id="2" name="Picture 5">
            <a:extLst>
              <a:ext uri="{FF2B5EF4-FFF2-40B4-BE49-F238E27FC236}">
                <a16:creationId xmlns:a16="http://schemas.microsoft.com/office/drawing/2014/main" id="{883A3631-D293-40C4-8BF3-EF27974DFF0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8" y="1126409"/>
            <a:ext cx="6837007" cy="5939411"/>
          </a:xfrm>
          <a:prstGeom prst="rect">
            <a:avLst/>
          </a:prstGeom>
        </p:spPr>
      </p:pic>
      <p:sp>
        <p:nvSpPr>
          <p:cNvPr id="46" name="Прямая соединительная линия 18">
            <a:extLst>
              <a:ext uri="{FF2B5EF4-FFF2-40B4-BE49-F238E27FC236}">
                <a16:creationId xmlns:a16="http://schemas.microsoft.com/office/drawing/2014/main" id="{D69EB257-D67E-4971-9627-C58CA3E65C8C}"/>
              </a:ext>
            </a:extLst>
          </p:cNvPr>
          <p:cNvSpPr/>
          <p:nvPr userDrawn="1"/>
        </p:nvSpPr>
        <p:spPr>
          <a:xfrm>
            <a:off x="7487278" y="1532524"/>
            <a:ext cx="1080000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47" name="Объект 11">
            <a:extLst>
              <a:ext uri="{FF2B5EF4-FFF2-40B4-BE49-F238E27FC236}">
                <a16:creationId xmlns:a16="http://schemas.microsoft.com/office/drawing/2014/main" id="{81E247E0-D494-45A3-8939-9A38C290DBB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487278" y="3766046"/>
            <a:ext cx="3458465" cy="26808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aseline="0">
                <a:solidFill>
                  <a:schemeClr val="tx1"/>
                </a:solidFill>
                <a:latin typeface="Proxima Nova Regular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lang="ru-RU" dirty="0"/>
              <a:t>Текст</a:t>
            </a:r>
          </a:p>
        </p:txBody>
      </p:sp>
      <p:sp>
        <p:nvSpPr>
          <p:cNvPr id="48" name="Текст 23">
            <a:extLst>
              <a:ext uri="{FF2B5EF4-FFF2-40B4-BE49-F238E27FC236}">
                <a16:creationId xmlns:a16="http://schemas.microsoft.com/office/drawing/2014/main" id="{D79F8064-C992-4171-A9BC-C56E9F76F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87278" y="1996403"/>
            <a:ext cx="3458465" cy="14413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0000"/>
                </a:solidFill>
                <a:latin typeface="Proxima Nova Bold" panose="02000506030000020004" pitchFamily="2" charset="0"/>
              </a:defRPr>
            </a:lvl1pPr>
          </a:lstStyle>
          <a:p>
            <a:pPr lvl="0"/>
            <a:r>
              <a:rPr lang="ru-RU" dirty="0"/>
              <a:t>Напоминание отметиться</a:t>
            </a:r>
            <a:br>
              <a:rPr lang="ru-RU" dirty="0"/>
            </a:br>
            <a:r>
              <a:rPr lang="ru-RU" dirty="0"/>
              <a:t>на портале</a:t>
            </a:r>
          </a:p>
        </p:txBody>
      </p:sp>
      <p:sp>
        <p:nvSpPr>
          <p:cNvPr id="11" name="Номер слайда 4">
            <a:extLst>
              <a:ext uri="{FF2B5EF4-FFF2-40B4-BE49-F238E27FC236}">
                <a16:creationId xmlns:a16="http://schemas.microsoft.com/office/drawing/2014/main" id="{D2F933C9-52E2-445A-855A-B84520E67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228771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5393D4-1CD0-4104-AF77-8F24AB622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5858" y="5855667"/>
            <a:ext cx="2743200" cy="1263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ru-RU" sz="4800" smtClean="0">
                <a:solidFill>
                  <a:srgbClr val="F5F6F6"/>
                </a:solidFill>
                <a:latin typeface="Proxima Nova Bold" panose="02000506030000020004" pitchFamily="2" charset="0"/>
                <a:ea typeface="Proxima Nova Regular"/>
                <a:cs typeface="Proxima Nova Regular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 dirty="0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720" r:id="rId2"/>
    <p:sldLayoutId id="2147483714" r:id="rId3"/>
    <p:sldLayoutId id="2147483718" r:id="rId4"/>
    <p:sldLayoutId id="2147483717" r:id="rId5"/>
    <p:sldLayoutId id="2147483716" r:id="rId6"/>
    <p:sldLayoutId id="2147483721" r:id="rId7"/>
    <p:sldLayoutId id="2147483719" r:id="rId8"/>
    <p:sldLayoutId id="2147483701" r:id="rId9"/>
    <p:sldLayoutId id="2147483652" r:id="rId10"/>
    <p:sldLayoutId id="2147483707" r:id="rId11"/>
    <p:sldLayoutId id="2147483703" r:id="rId12"/>
    <p:sldLayoutId id="2147483708" r:id="rId13"/>
    <p:sldLayoutId id="2147483709" r:id="rId14"/>
    <p:sldLayoutId id="2147483722" r:id="rId15"/>
    <p:sldLayoutId id="2147483710" r:id="rId16"/>
    <p:sldLayoutId id="2147483712" r:id="rId17"/>
    <p:sldLayoutId id="2147483713" r:id="rId18"/>
    <p:sldLayoutId id="2147483706" r:id="rId19"/>
  </p:sldLayoutIdLst>
  <p:transition spd="med"/>
  <p:hf hdr="0" ftr="0" dt="0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akeWharton/timber/blob/master/timber/src/main/java/timber/log/Timber.kt#L204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C8AFF57-8A62-7744-9CC5-3CF856B51D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Куликов Никита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289000-B85B-6646-B7EC-2131DE9350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Популярные библиотеки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30302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EC4ACCE-7F9B-4583-B7D3-615D708113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RxJava2Debug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2B07C05-0A84-43EB-B447-7568FCA02D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10</a:t>
            </a:fld>
            <a:endParaRPr lang="ru-RU" dirty="0"/>
          </a:p>
        </p:txBody>
      </p:sp>
      <p:pic>
        <p:nvPicPr>
          <p:cNvPr id="30722" name="Picture 2">
            <a:extLst>
              <a:ext uri="{FF2B5EF4-FFF2-40B4-BE49-F238E27FC236}">
                <a16:creationId xmlns:a16="http://schemas.microsoft.com/office/drawing/2014/main" id="{180A6849-C28D-4A7D-84E2-A131C6EB2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7163"/>
            <a:ext cx="12192000" cy="654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953845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888D3FC-0BC5-453E-84AE-4097A7CA81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11</a:t>
            </a:fld>
            <a:endParaRPr lang="ru-RU" dirty="0"/>
          </a:p>
        </p:txBody>
      </p:sp>
      <p:pic>
        <p:nvPicPr>
          <p:cNvPr id="31746" name="Picture 2">
            <a:extLst>
              <a:ext uri="{FF2B5EF4-FFF2-40B4-BE49-F238E27FC236}">
                <a16:creationId xmlns:a16="http://schemas.microsoft.com/office/drawing/2014/main" id="{7A0A5144-6F75-408F-9093-A6BBA81A7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400"/>
            <a:ext cx="12192000" cy="680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412519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Flipper | Gradle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12</a:t>
            </a:fld>
            <a:endParaRPr lang="ru-RU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6951E2F-9818-4830-9EF9-DA2FD2ABF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6375" y="2151728"/>
            <a:ext cx="9239250" cy="25545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repositories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jcenter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debugImplementation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'com.facebook.flipper:flipper:0.66.0'</a:t>
            </a:r>
            <a:b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debugImplementation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'com.facebook.soloader:soloader:0.9.0'</a:t>
            </a:r>
            <a:b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releaseImplementation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'com.facebook.flipper:flipper-noop:0.66.0'</a:t>
            </a:r>
            <a:b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87230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Flipper | Manifest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13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039C57C-984C-4B79-B7E9-16B6D8D5E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8529" y="3013502"/>
            <a:ext cx="9994942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activity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android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:name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="com.facebook.flipper.android.diagnostics.FlipperDiagnosticActivity"</a:t>
            </a:r>
            <a:b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android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:exported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/&gt;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03239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Flipper | </a:t>
            </a:r>
            <a:r>
              <a:rPr lang="ru-RU" dirty="0"/>
              <a:t>Как использовать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14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BF4B514-1BC7-4CF3-83C8-A318CD83F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571" y="1446005"/>
            <a:ext cx="11264858" cy="52629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com.facebook.flipper.android.AndroidFlipperClient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com.facebook.flipper.android.utils.FlipperUtils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com.facebook.flipper.core.FlipperClient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com.facebook.flipper.plugins.inspector.DescriptorMapping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com.facebook.flipper.plugins.inspector.InspectorFlipperPlugin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MyApplication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@Override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onCreate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.onCreate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SoLoader.init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BuildConfig.DEBUG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&amp;&amp;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FlipperUtils.shouldEnableFlipper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final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FlipperClient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AndroidFlipperClient.getInstance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client.addPlugin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InspectorFlipperPlugin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DescriptorMapping.withDefaults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client.start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73489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FC7F6B3-9CA9-4031-961A-8EF16D4E2E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15</a:t>
            </a:fld>
            <a:endParaRPr lang="ru-RU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33D9430-D9E3-48F8-830C-B55F97630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613" y="0"/>
            <a:ext cx="97551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13623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Flipper | </a:t>
            </a:r>
            <a:r>
              <a:rPr lang="ru-RU" dirty="0"/>
              <a:t>Что внутри?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16</a:t>
            </a:fld>
            <a:endParaRPr lang="ru-R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D4F19D-0E7D-47A4-AE9F-F2ED2E5E76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2813" y="2925059"/>
            <a:ext cx="5286375" cy="100788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266616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adb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 tcp:6100 tcp:7100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53527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E5D75A4-7D94-4252-A47B-025EC88CA2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28600" lvl="0" indent="-228600" eaLnBrk="1" fontAlgn="auto" hangingPunct="1"/>
            <a:r>
              <a:rPr lang="en-US" dirty="0"/>
              <a:t>Glide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7A4E07-C78F-4292-AAC3-D8D7B7A60E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ru-RU" dirty="0"/>
              <a:t>Картинки</a:t>
            </a:r>
          </a:p>
        </p:txBody>
      </p:sp>
    </p:spTree>
    <p:extLst>
      <p:ext uri="{BB962C8B-B14F-4D97-AF65-F5344CB8AC3E}">
        <p14:creationId xmlns:p14="http://schemas.microsoft.com/office/powerpoint/2010/main" val="21319522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Glide | Gradle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18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3A0A93C-E7C8-4E82-A757-C2F60A236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44" y="1720840"/>
            <a:ext cx="11720512" cy="34163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repositories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google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jcenter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'com.github.bumptech.glide:glide:4.11.0'</a:t>
            </a:r>
            <a:b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annotationProcessor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'com.github.bumptech.glide:compiler:4.11.0'</a:t>
            </a:r>
            <a:b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41748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Glide | </a:t>
            </a:r>
            <a:r>
              <a:rPr lang="en-US" dirty="0" err="1"/>
              <a:t>Proguard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19</a:t>
            </a:fld>
            <a:endParaRPr lang="ru-RU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C53541C0-5BA2-4BFD-A3DF-7CE3582FCB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418" y="1659285"/>
            <a:ext cx="10059164" cy="35394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keep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com.bumptech.glide.module.GlideModule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keep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com.bumptech.glide.module.AppGlideModule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(...);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keep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enum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com.bumptech.glide.load.ImageHeaderParser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$**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**[] $VALUES;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keep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com.bumptech.glide.load.data.ParcelFileDescriptorRewinder$InternalRewinder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***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rewind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DexGuard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only</a:t>
            </a:r>
            <a:b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keepresourcexmlelements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manifest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meta-data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@value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GlideModule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887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10">
            <a:extLst>
              <a:ext uri="{FF2B5EF4-FFF2-40B4-BE49-F238E27FC236}">
                <a16:creationId xmlns:a16="http://schemas.microsoft.com/office/drawing/2014/main" id="{CAA1DF1A-B6F5-410F-9AA1-DF607607CDE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lang="ru-RU" dirty="0"/>
              <a:t>Напоминание отметиться</a:t>
            </a:r>
            <a:br>
              <a:rPr lang="ru-RU" dirty="0"/>
            </a:br>
            <a:r>
              <a:rPr lang="ru-RU" dirty="0"/>
              <a:t>на портале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1CBA28C-9367-43D0-B9F1-196AC49BB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</a:t>
            </a:fld>
            <a:endParaRPr lang="ru-RU" dirty="0"/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7503A7E6-A002-4BF6-9F5C-1D1B666EC494}"/>
              </a:ext>
            </a:extLst>
          </p:cNvPr>
          <p:cNvCxnSpPr/>
          <p:nvPr/>
        </p:nvCxnSpPr>
        <p:spPr>
          <a:xfrm flipV="1">
            <a:off x="1295948" y="2993180"/>
            <a:ext cx="3440512" cy="967027"/>
          </a:xfrm>
          <a:prstGeom prst="straightConnector1">
            <a:avLst/>
          </a:prstGeom>
          <a:noFill/>
          <a:ln w="762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292057986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92F9056-2CEB-458A-B6B9-16256B0973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Glide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926C25F-EFD4-40A6-929D-B55386D66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20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81866F1-EB75-4F83-A1BE-A4AE577D71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404" y="2828836"/>
            <a:ext cx="11569193" cy="12003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ImageView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imageView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ImageView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findViewById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R.id.my_image_view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Glide.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"http://goo.gl/gEgYUd"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).into(imageView);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20772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8B87712-08EA-4AE2-832F-04C04F139E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Glide | </a:t>
            </a:r>
            <a:r>
              <a:rPr lang="ru-RU" dirty="0"/>
              <a:t>Что внутри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750FC87-834C-4ED0-8214-A682B6DC0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21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2ED41D7-818D-4BA0-B35E-E0CF326F0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995" y="3013502"/>
            <a:ext cx="9870010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RequestManager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ComponentCallbacks2,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LifecycleListener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59964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E5D75A4-7D94-4252-A47B-025EC88CA2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28600" lvl="0" indent="-228600" eaLnBrk="1" fontAlgn="auto" hangingPunct="1"/>
            <a:r>
              <a:rPr lang="en-US" dirty="0"/>
              <a:t>Dagger</a:t>
            </a:r>
            <a:endParaRPr lang="ru-RU" dirty="0"/>
          </a:p>
          <a:p>
            <a:pPr marL="228600" lvl="0" indent="-228600" eaLnBrk="1" fontAlgn="auto" hangingPunct="1"/>
            <a:r>
              <a:rPr lang="en-US" dirty="0" err="1"/>
              <a:t>koin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7A4E07-C78F-4292-AAC3-D8D7B7A60E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DI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377762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4950083-EF5B-4708-820B-3C22A6CF6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Dagger | Gradle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56EF8BD-79BB-483A-92EE-4CA803F27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23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ECD17C4-4204-42EC-B43F-6F6251618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992" y="2274838"/>
            <a:ext cx="11582017" cy="23083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Dagger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dependencies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'com.google.dagger:dagger:2.x'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'com.google.dagger:dagger-android:2.x'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'com.google.dagger:dagger-android-support:2.x' 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you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use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the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support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libraries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annotationProcessor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'com.google.dagger:dagger-android-processor:2.x'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annotationProcessor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'com.google.dagger:dagger-compiler:2.x'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031766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4950083-EF5B-4708-820B-3C22A6CF6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Dagger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56EF8BD-79BB-483A-92EE-4CA803F27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24</a:t>
            </a:fld>
            <a:endParaRPr lang="ru-RU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D3B0BEB-479C-4E77-B24E-EB7FA1971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815" y="2274838"/>
            <a:ext cx="10062370" cy="23083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@Component()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3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3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kumimoji="0" lang="ru-RU" altLang="ru-RU" sz="3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ApplicationComponent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46096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4950083-EF5B-4708-820B-3C22A6CF6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Dagger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56EF8BD-79BB-483A-92EE-4CA803F27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25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F56B1FA-0319-4A7F-A499-FFE5756C7F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6312" y="1407111"/>
            <a:ext cx="8170827" cy="52629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@Module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ApplicationModule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ApplicationModule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@Provides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@Singleton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provideEndpoint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630304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4950083-EF5B-4708-820B-3C22A6CF6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Dagger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56EF8BD-79BB-483A-92EE-4CA803F27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26</a:t>
            </a:fld>
            <a:endParaRPr lang="ru-RU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D3B0BEB-479C-4E77-B24E-EB7FA1971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815" y="1720840"/>
            <a:ext cx="10062370" cy="34163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@Component(</a:t>
            </a:r>
            <a:r>
              <a:rPr kumimoji="0" lang="en-US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modules =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3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en-US" altLang="ru-RU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ApplicationModule.class</a:t>
            </a:r>
            <a:endParaRPr kumimoji="0" lang="en-US" altLang="ru-RU" sz="3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3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3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kumimoji="0" lang="ru-RU" altLang="ru-RU" sz="3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ApplicationComponent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389552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1CD4ED4-0E57-4FF6-8C38-5E0896F1CD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Dagger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E3B41F9-D980-4F12-80DF-99F83F0162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27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C727E6C-F8C4-4782-80FB-55A3ABECA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3738" y="2782669"/>
            <a:ext cx="9504525" cy="12926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DaggerApplicationComponent</a:t>
            </a:r>
            <a:b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.</a:t>
            </a: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applicationModule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ApplicationModule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2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.</a:t>
            </a: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kumimoji="0" lang="ru-RU" altLang="ru-RU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079634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4950083-EF5B-4708-820B-3C22A6CF6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Dagger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56EF8BD-79BB-483A-92EE-4CA803F27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28</a:t>
            </a:fld>
            <a:endParaRPr lang="ru-RU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D3B0BEB-479C-4E77-B24E-EB7FA1971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815" y="2274838"/>
            <a:ext cx="10062370" cy="23083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@Component()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3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3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kumimoji="0" lang="ru-RU" altLang="ru-RU" sz="3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ApplicationComponent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ru-RU" sz="3600" dirty="0">
                <a:solidFill>
                  <a:srgbClr val="000000"/>
                </a:solidFill>
                <a:latin typeface="Consolas" panose="020B0609020204030204" pitchFamily="49" charset="0"/>
              </a:rPr>
              <a:t>void inject(</a:t>
            </a:r>
            <a:r>
              <a:rPr lang="en-US" altLang="ru-RU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MyClass</a:t>
            </a:r>
            <a:r>
              <a:rPr lang="en-US" altLang="ru-RU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ru-RU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myObject</a:t>
            </a:r>
            <a:r>
              <a:rPr lang="en-US" altLang="ru-RU" sz="3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817042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1CD4ED4-0E57-4FF6-8C38-5E0896F1CD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Dagger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E3B41F9-D980-4F12-80DF-99F83F0162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29</a:t>
            </a:fld>
            <a:endParaRPr lang="ru-RU" dirty="0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4062BC08-6381-49E9-AFA2-0D3F173D1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0587" y="2090172"/>
            <a:ext cx="8170827" cy="267765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MyClass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@Inject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Application.getAppComponent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inject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21883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E5D75A4-7D94-4252-A47B-025EC88CA2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28600" lvl="0" indent="-228600" eaLnBrk="1" fontAlgn="auto" hangingPunct="1"/>
            <a:r>
              <a:rPr lang="ru-RU" dirty="0"/>
              <a:t>Утилитарные библиотеки</a:t>
            </a:r>
          </a:p>
          <a:p>
            <a:pPr marL="228600" lvl="0" indent="-228600" eaLnBrk="1" fontAlgn="auto" hangingPunct="1"/>
            <a:r>
              <a:rPr lang="ru-RU" dirty="0"/>
              <a:t>Картинки</a:t>
            </a:r>
          </a:p>
          <a:p>
            <a:pPr marL="228600" lvl="0" indent="-228600" eaLnBrk="1" fontAlgn="auto" hangingPunct="1"/>
            <a:r>
              <a:rPr lang="en-US" dirty="0"/>
              <a:t>DI</a:t>
            </a:r>
            <a:endParaRPr lang="ru-RU" dirty="0"/>
          </a:p>
          <a:p>
            <a:pPr marL="228600" lvl="0" indent="-228600" eaLnBrk="1" fontAlgn="auto" hangingPunct="1"/>
            <a:r>
              <a:rPr lang="ru-RU" dirty="0"/>
              <a:t>Тесты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7A4E07-C78F-4292-AAC3-D8D7B7A60E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ru-RU" dirty="0"/>
              <a:t>Содержание занятия</a:t>
            </a:r>
          </a:p>
        </p:txBody>
      </p:sp>
    </p:spTree>
    <p:extLst>
      <p:ext uri="{BB962C8B-B14F-4D97-AF65-F5344CB8AC3E}">
        <p14:creationId xmlns:p14="http://schemas.microsoft.com/office/powerpoint/2010/main" val="518546750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4950083-EF5B-4708-820B-3C22A6CF6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Dagger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56EF8BD-79BB-483A-92EE-4CA803F27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30</a:t>
            </a:fld>
            <a:endParaRPr lang="ru-RU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D3B0BEB-479C-4E77-B24E-EB7FA1971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815" y="2274838"/>
            <a:ext cx="10062370" cy="23083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@Component()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3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3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kumimoji="0" lang="ru-RU" altLang="ru-RU" sz="3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ApplicationComponent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ru-RU" sz="3600" dirty="0">
                <a:solidFill>
                  <a:srgbClr val="000000"/>
                </a:solidFill>
                <a:latin typeface="Consolas" panose="020B0609020204030204" pitchFamily="49" charset="0"/>
              </a:rPr>
              <a:t>void plus(</a:t>
            </a:r>
            <a:r>
              <a:rPr lang="en-US" altLang="ru-RU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NetworkComponent</a:t>
            </a:r>
            <a:r>
              <a:rPr lang="en-US" altLang="ru-RU" sz="3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ru-RU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cmpnt</a:t>
            </a:r>
            <a:r>
              <a:rPr lang="en-US" altLang="ru-RU" sz="3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466590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4950083-EF5B-4708-820B-3C22A6CF68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Dagger | </a:t>
            </a:r>
            <a:r>
              <a:rPr lang="ru-RU" dirty="0"/>
              <a:t>Что внутри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56EF8BD-79BB-483A-92EE-4CA803F27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4708741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26490BA-DD91-499E-8F39-53B3EBD5A9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Koin</a:t>
            </a:r>
            <a:r>
              <a:rPr lang="en-US" dirty="0"/>
              <a:t> | Gradle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E480EE6-5567-4BD6-ABF3-08D62BA1AE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32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D24245B-2C57-4587-BCA2-C42234C50F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026" y="1382286"/>
            <a:ext cx="11331948" cy="40934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buildscript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repositories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jcenter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classpath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2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org.koin:koin-gradle-plugin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koin_version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plugin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ru-RU" altLang="ru-RU" sz="2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koin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</a:t>
            </a:r>
            <a:endParaRPr kumimoji="0" lang="ru-RU" altLang="ru-RU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366451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42BCD37C-45FD-423F-A2A6-591D158AB3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Koin</a:t>
            </a:r>
            <a:r>
              <a:rPr lang="en-US" dirty="0"/>
              <a:t> | Gradle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5661A63-F712-44A6-B388-12C89DC679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33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259D3FB-5BE5-4BD7-9561-B2BF2C2AD6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7913" y="1443841"/>
            <a:ext cx="8036174" cy="39703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Koin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Kotlin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org.koin:koin-core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koin_version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Koin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extended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&amp;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experimental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features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org.koin:koin-core-ext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koin_version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Koin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Unit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tests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testImplementation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org.koin:koin-test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koin_version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Koin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Android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org.koin:koin-android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koin_version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Koin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Android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Scope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features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org.koin:koin-android-scope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koin_version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Koin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Android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ViewModel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features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org.koin:koin-android-viewmodel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koin_version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Koin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Android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Experimental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features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org.koin:koin-android-ext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koin_version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816653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55B1E56-44B1-4E31-8F4B-79F375DAF4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Koin</a:t>
            </a:r>
            <a:r>
              <a:rPr lang="en-US" dirty="0"/>
              <a:t>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0F898D3-8910-4683-901E-5C9677712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34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76C79F3-AB4C-4A08-8AE9-3D97830FB3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7692" y="2136339"/>
            <a:ext cx="6136616" cy="25853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Given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some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classes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Controller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service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BusinessService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BusinessService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just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declare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kumimoji="0" lang="ru-RU" altLang="ru-RU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myModule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single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Controller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single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BusinessService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078866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E5D75A4-7D94-4252-A47B-025EC88CA2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28600" lvl="0" indent="-228600" eaLnBrk="1" fontAlgn="auto" hangingPunct="1"/>
            <a:r>
              <a:rPr lang="en-US" dirty="0" err="1"/>
              <a:t>Roboelectric</a:t>
            </a:r>
            <a:endParaRPr lang="en-US" dirty="0"/>
          </a:p>
          <a:p>
            <a:pPr marL="228600" lvl="0" indent="-228600" eaLnBrk="1" fontAlgn="auto" hangingPunct="1"/>
            <a:r>
              <a:rPr lang="en-US" dirty="0" err="1"/>
              <a:t>Mockk</a:t>
            </a:r>
            <a:endParaRPr lang="ru-RU" dirty="0"/>
          </a:p>
          <a:p>
            <a:pPr marL="228600" lvl="0" indent="-228600" eaLnBrk="1" fontAlgn="auto" hangingPunct="1"/>
            <a:r>
              <a:rPr lang="en-US" dirty="0"/>
              <a:t>Espresso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7A4E07-C78F-4292-AAC3-D8D7B7A60E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ru-RU" dirty="0"/>
              <a:t>Тесты</a:t>
            </a:r>
          </a:p>
        </p:txBody>
      </p:sp>
    </p:spTree>
    <p:extLst>
      <p:ext uri="{BB962C8B-B14F-4D97-AF65-F5344CB8AC3E}">
        <p14:creationId xmlns:p14="http://schemas.microsoft.com/office/powerpoint/2010/main" val="2831517436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4F76A04-326E-427B-A690-719327F594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Roboelectric</a:t>
            </a:r>
            <a:r>
              <a:rPr lang="en-US" dirty="0"/>
              <a:t> | Gradle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0364125-0436-468E-BF43-EFE936F1EE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36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3410F0C-E6A4-4F7B-BBA1-B8A555D0A9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2367" y="3182779"/>
            <a:ext cx="9687267" cy="4924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testImplementation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"org.robolectric:robolectric:4.4"</a:t>
            </a:r>
            <a:endParaRPr kumimoji="0" lang="ru-RU" altLang="ru-RU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115224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882025D5-9862-4D9C-8A02-F6960FDEB2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Roboelectric</a:t>
            </a:r>
            <a:r>
              <a:rPr lang="en-US" dirty="0"/>
              <a:t> | </a:t>
            </a:r>
            <a:r>
              <a:rPr lang="ru-RU" dirty="0"/>
              <a:t>Как пользоваться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ACD1EB8-8F20-4ECA-84F4-73420E9A73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37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047405A-A7C4-418D-A671-7DC059B475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0839" y="1659285"/>
            <a:ext cx="9610323" cy="35394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@RunWith(AndroidJUnit4.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MyActivityTest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@Test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clickingButton_shouldChangeResultsViewText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Activity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activity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Robolectric.setupActivity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MyActivity.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activity.findViewById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R.id.press_me_button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TextView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TextView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activity.findViewById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R.id.results_text_view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button.performClick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assertThat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results.getText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equalTo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Testing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Android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Rocks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490317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882025D5-9862-4D9C-8A02-F6960FDEB2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Mockk</a:t>
            </a:r>
            <a:r>
              <a:rPr lang="en-US" dirty="0"/>
              <a:t> | Gradle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ACD1EB8-8F20-4ECA-84F4-73420E9A73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38</a:t>
            </a:fld>
            <a:endParaRPr lang="ru-RU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C2F5643-B0B8-4943-8E31-E9C8818EAD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1965" y="3182779"/>
            <a:ext cx="8408071" cy="4924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testImplementation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2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io.mockk:mockk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:{</a:t>
            </a:r>
            <a:r>
              <a:rPr kumimoji="0" lang="ru-RU" altLang="ru-RU" sz="2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}"</a:t>
            </a:r>
            <a:endParaRPr kumimoji="0" lang="ru-RU" altLang="ru-RU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6206493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882025D5-9862-4D9C-8A02-F6960FDEB2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Mockk</a:t>
            </a:r>
            <a:r>
              <a:rPr lang="en-US" dirty="0"/>
              <a:t> | </a:t>
            </a:r>
            <a:r>
              <a:rPr lang="ru-RU" dirty="0"/>
              <a:t>Как пользоваться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ACD1EB8-8F20-4ECA-84F4-73420E9A73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39</a:t>
            </a:fld>
            <a:endParaRPr lang="ru-RU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DCD58A4-709E-4CF0-9459-F90FF40A4B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9679" y="2151728"/>
            <a:ext cx="8712642" cy="25545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mockk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every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car.door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DoorType.FRONT_LEFT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windowState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}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returns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WindowState.UP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car.door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DoorType.FRONT_LEFT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returns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chained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mock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Door</a:t>
            </a:r>
            <a:b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car.door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DoorType.FRONT_LEFT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windowState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returns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WindowState.UP</a:t>
            </a:r>
            <a:b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verify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car.door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DoorType.FRONT_LEFT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windowState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}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confirmVerified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298095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E5D75A4-7D94-4252-A47B-025EC88CA2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28600" lvl="0" indent="-228600" eaLnBrk="1" fontAlgn="auto" hangingPunct="1"/>
            <a:r>
              <a:rPr lang="en-US" dirty="0"/>
              <a:t>Timber</a:t>
            </a:r>
            <a:endParaRPr lang="ru-RU" dirty="0"/>
          </a:p>
          <a:p>
            <a:pPr marL="228600" lvl="0" indent="-228600" eaLnBrk="1" fontAlgn="auto" hangingPunct="1"/>
            <a:r>
              <a:rPr lang="en-US" dirty="0"/>
              <a:t>Flipper</a:t>
            </a:r>
          </a:p>
          <a:p>
            <a:pPr marL="228600" lvl="0" indent="-228600" eaLnBrk="1" fontAlgn="auto" hangingPunct="1"/>
            <a:r>
              <a:rPr lang="en-US" dirty="0"/>
              <a:t>RxJava2Debug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7A4E07-C78F-4292-AAC3-D8D7B7A60E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ru-RU" dirty="0"/>
              <a:t>Утилитарные библиотеки</a:t>
            </a:r>
          </a:p>
        </p:txBody>
      </p:sp>
    </p:spTree>
    <p:extLst>
      <p:ext uri="{BB962C8B-B14F-4D97-AF65-F5344CB8AC3E}">
        <p14:creationId xmlns:p14="http://schemas.microsoft.com/office/powerpoint/2010/main" val="2283795176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56B0D53F-4288-4EC3-938C-F2B9BF2F17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Espresso | </a:t>
            </a:r>
            <a:r>
              <a:rPr lang="ru-RU" dirty="0"/>
              <a:t>Как пользоваться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800BB6D-BAD2-422F-B3C8-039623C85D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40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EEBF0DA-B075-46D1-95C1-A974173D0B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5138" y="1443841"/>
            <a:ext cx="6301725" cy="39703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Щелчок кнопки у первой активности</a:t>
            </a:r>
            <a:br>
              <a:rPr kumimoji="0" lang="ru-RU" altLang="ru-RU" sz="12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onClick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EditText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nameEditText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EditText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findViewById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R.id.editTextName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MainActivity.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SecondActivity.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intent.putExtra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nameEditText.getText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startActivity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Запускается вторая активность</a:t>
            </a:r>
            <a:br>
              <a:rPr kumimoji="0" lang="ru-RU" altLang="ru-RU" sz="12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@Override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onCreate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Bundle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savedInstanceState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.onCreate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savedInstanceState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setContentView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R.layout.activity_second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getIntent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getExtras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getString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TextView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infoTextView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TextView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findViewById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R.id.textViewInfo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infoTextView.setText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Hello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" 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629564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56B0D53F-4288-4EC3-938C-F2B9BF2F17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Espresso | </a:t>
            </a:r>
            <a:r>
              <a:rPr lang="ru-RU" dirty="0"/>
              <a:t>Как пользоваться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800BB6D-BAD2-422F-B3C8-039623C85D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41</a:t>
            </a:fld>
            <a:endParaRPr lang="ru-RU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F923546-3BC0-4AD5-8554-7F015D5B8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7862" y="1720840"/>
            <a:ext cx="7236276" cy="34163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MainActivityTest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@Rule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ActivityTestRule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MainActivity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mActivityRule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ActivityTestRule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&lt;&gt;(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MainActivity.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@Before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@Test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onClick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onView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withId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R.id.editTextName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perform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typeText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Barsik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onView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withId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R.id.button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perform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click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onView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withId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R.id.textViewInfo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check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matches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withText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Hello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Barsik</a:t>
            </a:r>
            <a:r>
              <a:rPr kumimoji="0" lang="ru-RU" altLang="ru-RU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)));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97077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EEAF0-CA03-4E44-B692-53FF717B14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Попробуем практику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810815218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91443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Timber | Gradle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5</a:t>
            </a:fld>
            <a:endParaRPr lang="ru-RU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718E052-EDCF-471E-B953-187D222C96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925" y="3013502"/>
            <a:ext cx="10344150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'com.jakewharton.timber:timber:4.7.1'</a:t>
            </a:r>
            <a:b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86330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Timber | </a:t>
            </a:r>
            <a:r>
              <a:rPr lang="ru-RU" dirty="0"/>
              <a:t>Как использовать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6</a:t>
            </a:fld>
            <a:endParaRPr lang="ru-RU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D52228D-4879-4DFF-AE83-3F2695F6CC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338" y="1997839"/>
            <a:ext cx="10601325" cy="28623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3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3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BuildConfig.</a:t>
            </a:r>
            <a:r>
              <a:rPr kumimoji="0" lang="ru-RU" altLang="ru-RU" sz="36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Timber.plant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 </a:t>
            </a:r>
            <a:r>
              <a:rPr kumimoji="0" lang="ru-RU" altLang="ru-RU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Timber.DebugTree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kumimoji="0" lang="en-US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ru-RU" sz="3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ru-RU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RU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Timber.i</a:t>
            </a:r>
            <a:r>
              <a:rPr kumimoji="0" lang="en-US" altLang="ru-RU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(“Test”)</a:t>
            </a:r>
            <a:endParaRPr kumimoji="0" lang="ru-RU" altLang="ru-RU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9791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69DD84-2836-3947-87E1-011E59B784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Timber | </a:t>
            </a:r>
            <a:r>
              <a:rPr lang="ru-RU" dirty="0"/>
              <a:t>Что внутри?</a:t>
            </a:r>
            <a:endParaRPr lang="en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7D1200-81A8-2A48-96F5-E1C8A9C2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7</a:t>
            </a:fld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322CB0-4F88-4E0A-8E64-CB37054ED20A}"/>
              </a:ext>
            </a:extLst>
          </p:cNvPr>
          <p:cNvSpPr txBox="1"/>
          <p:nvPr/>
        </p:nvSpPr>
        <p:spPr>
          <a:xfrm>
            <a:off x="391361" y="6487467"/>
            <a:ext cx="11584781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dirty="0">
                <a:hlinkClick r:id="rId2"/>
              </a:rPr>
              <a:t>https://github.com/JakeWharton/timber/blob/master/timber/src/main/java/timber/log/Timber.kt#L204</a:t>
            </a:r>
            <a:endParaRPr lang="ru-RU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9E436E9-91FB-4BC0-BAAB-B50ED7B0FD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7" y="2090172"/>
            <a:ext cx="11414167" cy="267765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StackTraceElement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stackTrace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Throwable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getStackTrace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stackTrace.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&lt;= </a:t>
            </a:r>
            <a:r>
              <a:rPr kumimoji="0" lang="ru-RU" altLang="ru-RU" sz="24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CALL_STACK_INDEX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IllegalStateException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Synthetic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stacktrace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didn't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have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enough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elements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are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you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proguard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?"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createStackElementTag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stackTrace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24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CALL_STACK_INDEX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]);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21144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87DA40F7-28A8-4830-9A2A-24BD833C6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RxJava2Debug | Gradle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8DF695F-B842-42A9-A860-C3E3372F4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8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D7F4031-066A-46EC-8954-07C0CABDCC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2367" y="3182779"/>
            <a:ext cx="9687267" cy="4924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implementation</a:t>
            </a:r>
            <a:r>
              <a:rPr kumimoji="0" lang="ru-RU" altLang="ru-RU" sz="2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'com.akaita.java:rxjava2-debug:1.4.0'</a:t>
            </a:r>
            <a:endParaRPr kumimoji="0" lang="ru-RU" altLang="ru-RU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03413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EC4ACCE-7F9B-4583-B7D3-615D708113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RxJava2Debug | </a:t>
            </a:r>
            <a:r>
              <a:rPr lang="ru-RU" dirty="0"/>
              <a:t>Как использовать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2B07C05-0A84-43EB-B447-7568FCA02D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None/>
            </a:pPr>
            <a:r>
              <a:rPr lang="en-US"/>
              <a:t>#0</a:t>
            </a:r>
            <a:fld id="{0323F08B-D032-4F67-8371-8DFB6E3A69CA}" type="slidenum">
              <a:rPr smtClean="0"/>
              <a:pPr>
                <a:lnSpc>
                  <a:spcPct val="90000"/>
                </a:lnSpc>
                <a:spcBef>
                  <a:spcPts val="1000"/>
                </a:spcBef>
                <a:buSzPct val="100000"/>
                <a:buFont typeface="Arial"/>
                <a:buNone/>
              </a:pPr>
              <a:t>9</a:t>
            </a:fld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1A81BDE-4163-4B55-82EB-68AD2570FC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472" y="1905505"/>
            <a:ext cx="11069056" cy="30469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MyApplication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Application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@Override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onCreate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.onCreate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Enable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RxJava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assembly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make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RxJava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crash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reports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unique</a:t>
            </a:r>
            <a:b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//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Make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sure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called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AFTER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setting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up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any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Crash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reporting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mechanism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Crashlytics</a:t>
            </a:r>
            <a:b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RxJava2Debug</a:t>
            </a:r>
            <a:endParaRPr kumimoji="0" lang="en-US" altLang="ru-RU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.enableRxJava2AssemblyTracking(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[]{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com.example.myapp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8642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Другая 110">
      <a:majorFont>
        <a:latin typeface="Proxima Nova Bold"/>
        <a:ea typeface="Calibri"/>
        <a:cs typeface="Calibri"/>
      </a:majorFont>
      <a:minorFont>
        <a:latin typeface="Proxima Nova Regular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MailStone-template" id="{CDA7B6DE-603D-984D-A541-9EA5B07479E4}" vid="{00D51195-0BFD-4F44-ABA0-A8BF00616287}"/>
    </a:ext>
  </a:extLst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 Office</Template>
  <TotalTime>5067</TotalTime>
  <Words>1912</Words>
  <Application>Microsoft Office PowerPoint</Application>
  <PresentationFormat>Широкоэкранный</PresentationFormat>
  <Paragraphs>125</Paragraphs>
  <Slides>43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43</vt:i4>
      </vt:variant>
    </vt:vector>
  </HeadingPairs>
  <TitlesOfParts>
    <vt:vector size="52" baseType="lpstr">
      <vt:lpstr>Arial</vt:lpstr>
      <vt:lpstr>Calibri</vt:lpstr>
      <vt:lpstr>Calibri Light</vt:lpstr>
      <vt:lpstr>Consolas</vt:lpstr>
      <vt:lpstr>Proxima Nova Bold</vt:lpstr>
      <vt:lpstr>Proxima Nova Light</vt:lpstr>
      <vt:lpstr>Proxima Nova Regular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Никита Куликов</cp:lastModifiedBy>
  <cp:revision>73</cp:revision>
  <cp:lastPrinted>2019-07-04T18:32:01Z</cp:lastPrinted>
  <dcterms:created xsi:type="dcterms:W3CDTF">2020-08-31T13:02:22Z</dcterms:created>
  <dcterms:modified xsi:type="dcterms:W3CDTF">2020-11-25T16:10:19Z</dcterms:modified>
</cp:coreProperties>
</file>